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40BC-9F61-4DA0-AC29-02684A1A1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09F1B-A186-4071-A0DE-E21DFD11C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289B7-8ECD-415A-8E81-9B8DDFA2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83772-1CDA-423B-B748-B688482B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685B-779E-4DD3-B36F-9A12412E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0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95F2-E1A7-41DD-8220-613F1E84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0810D-89B2-454D-BF6A-7AFC5F680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B02F-B95D-4CEC-8552-62A3E3DE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8677B-695A-4F9B-B465-AE3FFAC9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595D-B432-488D-9BBD-C56B17B0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79201-EA9F-4E9A-A4BA-61FF62C1F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7F76C-7BB8-4E93-982D-EC75E5940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28480-1BD4-4D7B-B7E0-1019D857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03F0-BFEC-4C42-A2E3-050C40E2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AE42A-1804-4D56-B13D-1EED3465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D715-8101-488B-908A-09B8599E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18C2-2450-4C31-BC8D-D863AA78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75A3-E5EF-47BF-AA99-AC344AF3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69F38-056E-4C03-A0A2-22B52582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BB52B-C63F-48CA-9F54-633AA324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8718-7F1B-48F7-AE03-8BBA298F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7B044-C73F-4316-8AF5-CF8BEBAC4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0DCD-456C-41F9-935B-A3F11FC7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E45C2-A2E1-41B3-A764-6988F7EF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D0F6-70D9-491E-ABE9-58F5C976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40E9-467B-4D61-8860-4A6C91F2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3892-2B37-46AF-B87F-A296C952A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D1371-4855-45D5-9A82-DB403CADB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1CBDD-290F-437B-BA64-5294D0A7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F5C19-4FA5-4232-B540-F66BA1E2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EB5F9-1A3C-4756-8BF6-769D62F1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1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4E62-9EFC-45A1-94B4-EA7D59D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8322A-069D-4970-825F-2AB60AD59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0A364-2B59-4AF5-A8E4-99919FFD5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2D210-910C-43C1-B924-E0F88D4AF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86D1A-82AB-44D1-A93D-6DC340258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31BE3-6F48-4B55-82B9-BAA595AF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03E29-6BE8-4D5E-87D0-08D8C1CF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B828A-4141-4093-BEEB-CA1CFFEA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5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38E0-F250-4E21-AB5D-C0D3D8B5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4B604-6D0B-4598-8859-A81E7F60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996B8-1FDD-4159-82AB-A17390C0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CAA8E-B372-4C71-B94A-619FDF3E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D8A6D-1C68-42B4-9645-EE6FC951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F1A2B-416E-435B-BD58-4A6B65E0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40BA-D7BB-4ABB-8994-A2968285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4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8BB3-2F8D-47E8-8DA2-7416A45E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9CCC5-0D2A-4C39-9173-B0C99F00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60B71-A0DE-46E5-A798-ED2A42E1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1E23D-8666-4847-97DE-D2934FD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D5DF9-356E-4F69-8A06-963FBED4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3EED7-7BA8-43A2-8116-12EEEAFF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1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1418-0F2B-4E8B-8C5E-28EF1C47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F5996-512C-4F55-BA44-05B7FDE4B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A9F2B-F4D9-487C-8D0D-B8A20E000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9B42-C24A-4236-880A-4A7B67E2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65D54-56E0-49A6-9780-11CD35F2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49F77-DA36-419D-BAB0-C4DFFD5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9812F-AD98-4580-9A96-42D94E8A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2665-A8E6-4248-96D6-F5E5065AD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B28C4-53A7-46E0-9C63-D808BEA66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E708-7B7A-4952-8E88-FECCC48999F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1706-D7D2-4C35-A2B3-320EEED24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FD37D-A4E7-49F1-8019-2BACA417C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F2FC-58FF-45A4-904E-2B3B3C5F7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8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63D83-DFA4-478B-AE13-FBEA18B8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4D51C-DF8F-4C43-A535-1F7EEBF3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6680D-1FA6-490B-8271-AB55743E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54784-8FDD-4D67-ACAF-EC1C4ABD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D5B04-501A-4969-BC42-596C38C3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1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01108-C54A-4C74-A2F8-B5DF2DEA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46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Test</cp:lastModifiedBy>
  <cp:revision>1</cp:revision>
  <dcterms:created xsi:type="dcterms:W3CDTF">2021-11-17T21:52:15Z</dcterms:created>
  <dcterms:modified xsi:type="dcterms:W3CDTF">2021-11-17T21:56:22Z</dcterms:modified>
</cp:coreProperties>
</file>